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hyperlink" Target="https://www.a-k-d.ru/tender/75808" TargetMode="External"/><Relationship Id="rId12" Type="http://schemas.openxmlformats.org/officeDocument/2006/relationships/image" Target="cid:B8DC0907-1314-4FFA-8F97-F5CBB836FFC1-L0-0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47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cid:22F3B037-4B2F-4136-876C-B154F2AF3E68-L0-001" TargetMode="External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jpeg"/><Relationship Id="rId14" Type="http://schemas.openxmlformats.org/officeDocument/2006/relationships/image" Target="cid:F9A55074-BAB0-4111-A20E-BE0BCF706ECC-L0-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61,1 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проспект Героев, дом 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140 </a:t>
            </a:r>
            <a:r>
              <a:rPr lang="ru-RU" sz="2200" b="1" dirty="0" smtClean="0">
                <a:solidFill>
                  <a:srgbClr val="FFFF00"/>
                </a:solidFill>
              </a:rPr>
              <a:t>принадлежащая АО </a:t>
            </a:r>
            <a:r>
              <a:rPr lang="ru-RU" sz="2200" b="1" dirty="0">
                <a:solidFill>
                  <a:srgbClr val="FFFF00"/>
                </a:solidFill>
              </a:rPr>
              <a:t>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 smtClean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61</a:t>
            </a:r>
            <a:r>
              <a:rPr lang="ru-RU" sz="1200" b="1" dirty="0" smtClean="0">
                <a:latin typeface="+mn-lt"/>
              </a:rPr>
              <a:t>,1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47:15:0106009:1624-47/097/2021-2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47:15:0106009:1624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8/9</a:t>
            </a:r>
          </a:p>
          <a:p>
            <a:pPr marL="180000" lvl="1"/>
            <a:r>
              <a:rPr lang="ru-RU" sz="1200" b="1" dirty="0" smtClean="0"/>
              <a:t>Год постройки: 1984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электрическая</a:t>
            </a:r>
          </a:p>
          <a:p>
            <a:pPr marL="180000" lvl="1"/>
            <a:r>
              <a:rPr lang="ru-RU" sz="1200" b="1" dirty="0" smtClean="0"/>
              <a:t>2 лоджии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Открытый аукцион </a:t>
            </a:r>
            <a:r>
              <a:rPr lang="ru-RU" sz="1200" dirty="0"/>
              <a:t>на </a:t>
            </a:r>
            <a:r>
              <a:rPr lang="ru-RU" sz="1200" dirty="0" smtClean="0"/>
              <a:t>понижение </a:t>
            </a:r>
            <a:r>
              <a:rPr lang="ru-RU" sz="1200" dirty="0"/>
              <a:t>в электронной форме, начальная стоимость </a:t>
            </a:r>
            <a:r>
              <a:rPr lang="ru-RU" sz="1200" dirty="0" smtClean="0"/>
              <a:t>7,060 </a:t>
            </a:r>
            <a:r>
              <a:rPr lang="ru-RU" sz="1200" dirty="0"/>
              <a:t>млн. руб., </a:t>
            </a:r>
            <a:r>
              <a:rPr lang="ru-RU" sz="1200" dirty="0" smtClean="0"/>
              <a:t>цена </a:t>
            </a:r>
            <a:r>
              <a:rPr lang="ru-RU" sz="1200" dirty="0"/>
              <a:t>отсечения 6,630 млн. руб. </a:t>
            </a:r>
            <a:r>
              <a:rPr lang="ru-RU" sz="1200" dirty="0" smtClean="0"/>
              <a:t>шаг аукциона повышение/понижение 43 </a:t>
            </a:r>
            <a:r>
              <a:rPr lang="ru-RU" sz="1200" dirty="0"/>
              <a:t>тыс. руб., размер задатка </a:t>
            </a:r>
            <a:r>
              <a:rPr lang="ru-RU" sz="1200" dirty="0" smtClean="0"/>
              <a:t>0,663 </a:t>
            </a:r>
            <a:r>
              <a:rPr lang="ru-RU" sz="1200" dirty="0"/>
              <a:t>млн. руб., период приема заявок до </a:t>
            </a:r>
            <a:r>
              <a:rPr lang="ru-RU" sz="1200" dirty="0" smtClean="0"/>
              <a:t>10.00</a:t>
            </a:r>
            <a:r>
              <a:rPr lang="en-US" sz="1200" dirty="0" smtClean="0"/>
              <a:t> </a:t>
            </a:r>
            <a:r>
              <a:rPr lang="ru-RU" sz="1200" dirty="0" smtClean="0"/>
              <a:t>2</a:t>
            </a:r>
            <a:r>
              <a:rPr lang="en-US" sz="1200" dirty="0" smtClean="0"/>
              <a:t>1.02.2023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05" y="6468537"/>
            <a:ext cx="82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</a:t>
            </a:r>
            <a:r>
              <a:rPr lang="ru-RU" sz="1200" dirty="0" smtClean="0">
                <a:hlinkClick r:id="rId6"/>
              </a:rPr>
              <a:t>atomproperty.ru/sale/</a:t>
            </a:r>
            <a:r>
              <a:rPr lang="en-US" sz="1200" smtClean="0">
                <a:hlinkClick r:id="rId6"/>
              </a:rPr>
              <a:t>72474</a:t>
            </a:r>
            <a:r>
              <a:rPr lang="en-US" sz="1200" smtClean="0"/>
              <a:t> </a:t>
            </a:r>
            <a:r>
              <a:rPr lang="ru-RU" sz="1200" smtClean="0"/>
              <a:t>;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1200" u="sng" dirty="0">
                <a:hlinkClick r:id="rId7"/>
              </a:rPr>
              <a:t>https://</a:t>
            </a:r>
            <a:r>
              <a:rPr lang="en-US" sz="1200" u="sng" dirty="0" smtClean="0">
                <a:hlinkClick r:id="rId7"/>
              </a:rPr>
              <a:t>www.a-k-d.ru/tender/75808</a:t>
            </a:r>
            <a:r>
              <a:rPr lang="ru-RU" sz="1200" u="sng" dirty="0" smtClean="0"/>
              <a:t> , </a:t>
            </a:r>
            <a:r>
              <a:rPr lang="en-US" sz="1200" u="sng" dirty="0" smtClean="0"/>
              <a:t>AS03416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image3.jpeg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7" y="4510802"/>
            <a:ext cx="2438808" cy="177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image1.jpeg"/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image0.jpeg"/>
          <p:cNvPicPr/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3" y="2117263"/>
            <a:ext cx="4871257" cy="2191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5103</TotalTime>
  <Words>204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61,1 кв. м, расположенная по адресу: Россия, Ленинградская область, г. Сосновый Бор, проспект Героев, дом 5, кв 140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120</cp:revision>
  <dcterms:created xsi:type="dcterms:W3CDTF">2016-10-31T13:36:47Z</dcterms:created>
  <dcterms:modified xsi:type="dcterms:W3CDTF">2023-01-19T13:03:25Z</dcterms:modified>
</cp:coreProperties>
</file>